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6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3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3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4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2CAB-F3D4-413F-BDEF-288D9984B81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A2FC-B598-49B1-9EA0-BA23264BA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3000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5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3000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6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3" y="-1143000"/>
            <a:ext cx="664307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2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1103" y="-1112358"/>
            <a:ext cx="6617290" cy="91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6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3000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0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2999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3000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6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09140"/>
            <a:ext cx="664307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0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3000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9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461" y="-1143000"/>
            <a:ext cx="664307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69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</cp:revision>
  <dcterms:created xsi:type="dcterms:W3CDTF">2020-08-18T05:08:33Z</dcterms:created>
  <dcterms:modified xsi:type="dcterms:W3CDTF">2020-08-18T05:25:50Z</dcterms:modified>
</cp:coreProperties>
</file>